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328" r:id="rId3"/>
    <p:sldId id="335" r:id="rId4"/>
    <p:sldId id="334" r:id="rId5"/>
    <p:sldId id="32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8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1E69FE-CFE1-CA55-4ACA-56CC63305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252" y="382555"/>
            <a:ext cx="9780524" cy="618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657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274E16-C8D1-7200-7E57-0244C6F56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500" y="158619"/>
            <a:ext cx="9032413" cy="649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0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B8B4D1-83F7-1CEC-8A7D-18B1C47F1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449" y="111966"/>
            <a:ext cx="9294423" cy="660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34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53</Words>
  <Application>Microsoft Office PowerPoint</Application>
  <PresentationFormat>Широкоэкранный</PresentationFormat>
  <Paragraphs>14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4</cp:revision>
  <dcterms:created xsi:type="dcterms:W3CDTF">2023-09-03T19:28:25Z</dcterms:created>
  <dcterms:modified xsi:type="dcterms:W3CDTF">2023-09-03T22:39:04Z</dcterms:modified>
</cp:coreProperties>
</file>